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556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60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16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928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685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652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71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312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372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133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93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E89F-EB9F-4195-A82A-20C19D9F78F0}" type="datetimeFigureOut">
              <a:rPr lang="sk-SK" smtClean="0"/>
              <a:t>15. 2. 2016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6C1A-9303-4417-BA04-7B19C6D91C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89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562" y="1328738"/>
            <a:ext cx="2967325" cy="3088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449" y="1328738"/>
            <a:ext cx="2364879" cy="3243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35" y="1842282"/>
            <a:ext cx="2667469" cy="266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3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9" y="0"/>
            <a:ext cx="5180907" cy="713813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096" y="2128257"/>
            <a:ext cx="6679843" cy="50098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932" y="-152250"/>
            <a:ext cx="5928811" cy="346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0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402" y="566671"/>
            <a:ext cx="9412942" cy="5571632"/>
          </a:xfrm>
        </p:spPr>
      </p:pic>
    </p:spTree>
    <p:extLst>
      <p:ext uri="{BB962C8B-B14F-4D97-AF65-F5344CB8AC3E}">
        <p14:creationId xmlns:p14="http://schemas.microsoft.com/office/powerpoint/2010/main" val="121123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Patrik Šoch</dc:creator>
  <cp:lastModifiedBy>Patrik Šoch</cp:lastModifiedBy>
  <cp:revision>1</cp:revision>
  <dcterms:created xsi:type="dcterms:W3CDTF">2016-02-15T19:50:14Z</dcterms:created>
  <dcterms:modified xsi:type="dcterms:W3CDTF">2016-02-15T19:55:15Z</dcterms:modified>
</cp:coreProperties>
</file>