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  <a:srgbClr val="F3F3F3"/>
    <a:srgbClr val="252525"/>
    <a:srgbClr val="E8EFF7"/>
    <a:srgbClr val="1A85C6"/>
    <a:srgbClr val="E19B1D"/>
    <a:srgbClr val="82D5E6"/>
    <a:srgbClr val="76CFEE"/>
    <a:srgbClr val="77C0ED"/>
    <a:srgbClr val="BFCF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15" autoAdjust="0"/>
    <p:restoredTop sz="94768" autoAdjust="0"/>
  </p:normalViewPr>
  <p:slideViewPr>
    <p:cSldViewPr snapToGrid="0" snapToObjects="1">
      <p:cViewPr>
        <p:scale>
          <a:sx n="100" d="100"/>
          <a:sy n="100" d="100"/>
        </p:scale>
        <p:origin x="-21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notesMaster" Target="notesMasters/notesMaster1.xml"></Relationship><Relationship Id="rId3" Type="http://schemas.openxmlformats.org/officeDocument/2006/relationships/presProps" Target="presProps.xml"></Relationship><Relationship Id="rId4" Type="http://schemas.openxmlformats.org/officeDocument/2006/relationships/viewProps" Target="viewProps.xml"></Relationship><Relationship Id="rId5" Type="http://schemas.openxmlformats.org/officeDocument/2006/relationships/theme" Target="theme/theme1.xml"></Relationship><Relationship Id="rId6" Type="http://schemas.openxmlformats.org/officeDocument/2006/relationships/tableStyles" Target="tableStyles.xml"></Relationship><Relationship Id="rId7" Type="http://schemas.openxmlformats.org/officeDocument/2006/relationships/slide" Target="slides/slide1.xml"></Relationship><Relationship Id="rId8" Type="http://schemas.openxmlformats.org/officeDocument/2006/relationships/slide" Target="slides/slide2.xml"></Relationship><Relationship Id="rId9" Type="http://schemas.openxmlformats.org/officeDocument/2006/relationships/slide" Target="slides/slide3.xml"></Relationship><Relationship Id="rId10" Type="http://schemas.openxmlformats.org/officeDocument/2006/relationships/slide" Target="slides/slide4.xml"></Relationship><Relationship Id="rId11" Type="http://schemas.openxmlformats.org/officeDocument/2006/relationships/slide" Target="slides/slide5.xml"></Relationship><Relationship Id="rId12" Type="http://schemas.openxmlformats.org/officeDocument/2006/relationships/slide" Target="slides/slide6.xml"></Relationship><Relationship Id="rId13" Type="http://schemas.openxmlformats.org/officeDocument/2006/relationships/slide" Target="slides/slide7.xml"></Relationship><Relationship Id="rId14" Type="http://schemas.openxmlformats.org/officeDocument/2006/relationships/slide" Target="slides/slide8.xml"></Relationship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0F5D-7E70-4F1D-A171-57A68F29BE94}" type="datetimeFigureOut">
              <a:rPr lang="ko-KR" altLang="en-US" smtClean="0"/>
              <a:pPr/>
              <a:t>2013-03-11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A01A-F65B-408B-A230-13818A6576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109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A01A-F65B-408B-A230-13818A6576E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105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E8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252525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0" y="228600"/>
            <a:ext cx="9144000" cy="5429250"/>
          </a:xfrm>
          <a:prstGeom prst="rect">
            <a:avLst/>
          </a:prstGeom>
          <a:solidFill>
            <a:srgbClr val="F3F3F3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직각 삼각형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ko-KR" altLang="en-US" dirty="0" smtClean="0"/>
              <a:t>마스터 부제목 스타일 편집</a:t>
            </a:r>
            <a:endParaRPr lang="en-US" dirty="0"/>
          </a:p>
        </p:txBody>
      </p:sp>
      <p:sp>
        <p:nvSpPr>
          <p:cNvPr id="5" name="날짜 개체 틀 29"/>
          <p:cNvSpPr>
            <a:spLocks noGrp="1"/>
          </p:cNvSpPr>
          <p:nvPr>
            <p:ph type="dt" sz="half" idx="10"/>
          </p:nvPr>
        </p:nvSpPr>
        <p:spPr>
          <a:xfrm>
            <a:off x="6823075" y="6470650"/>
            <a:ext cx="1919288" cy="366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EE7239-CF4C-448D-A8FE-5C205973819B}" type="datetimeFigureOut">
              <a:rPr lang="en-US" altLang="ko-KR" smtClean="0"/>
              <a:pPr/>
              <a:t>3/11/2013</a:t>
            </a:fld>
            <a:endParaRPr lang="en-US" altLang="ko-KR"/>
          </a:p>
        </p:txBody>
      </p:sp>
      <p:sp>
        <p:nvSpPr>
          <p:cNvPr id="6" name="바닥글 개체 틀 18"/>
          <p:cNvSpPr>
            <a:spLocks noGrp="1"/>
          </p:cNvSpPr>
          <p:nvPr>
            <p:ph type="ftr" sz="quarter" idx="11"/>
          </p:nvPr>
        </p:nvSpPr>
        <p:spPr>
          <a:xfrm>
            <a:off x="4475163" y="6470650"/>
            <a:ext cx="23510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7" name="슬라이드 번호 개체 틀 26"/>
          <p:cNvSpPr>
            <a:spLocks noGrp="1"/>
          </p:cNvSpPr>
          <p:nvPr>
            <p:ph type="sldNum" sz="quarter" idx="12"/>
          </p:nvPr>
        </p:nvSpPr>
        <p:spPr>
          <a:xfrm>
            <a:off x="8742363" y="6470650"/>
            <a:ext cx="366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8B7D7F-7E86-4ACF-B595-A8563FB689F5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3" name="직사각형 12"/>
          <p:cNvSpPr/>
          <p:nvPr userDrawn="1"/>
        </p:nvSpPr>
        <p:spPr>
          <a:xfrm>
            <a:off x="0" y="5657850"/>
            <a:ext cx="9144000" cy="45719"/>
          </a:xfrm>
          <a:prstGeom prst="rect">
            <a:avLst/>
          </a:prstGeom>
          <a:solidFill>
            <a:srgbClr val="252525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0" y="5703569"/>
            <a:ext cx="9144000" cy="1132206"/>
          </a:xfrm>
          <a:prstGeom prst="rect">
            <a:avLst/>
          </a:prstGeom>
          <a:solidFill>
            <a:srgbClr val="3F3F3F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179388" y="260648"/>
            <a:ext cx="7632700" cy="693737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823075" y="6470650"/>
            <a:ext cx="1919288" cy="366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3BAF71-C23F-4625-977A-CF09BDBF2323}" type="datetimeFigureOut">
              <a:rPr lang="en-US" altLang="ko-KR" smtClean="0"/>
              <a:pPr/>
              <a:t>3/11/2013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475163" y="6470650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42363" y="6470650"/>
            <a:ext cx="36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97A665-E841-48D5-9127-9A27BB47EC9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823075" y="6475413"/>
            <a:ext cx="191928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AE092B-E72D-4D29-883D-3883BC83AFBF}" type="datetimeFigureOut">
              <a:rPr lang="en-US" altLang="ko-KR" smtClean="0"/>
              <a:pPr/>
              <a:t>3/11/2013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475163" y="6475413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742363" y="6475413"/>
            <a:ext cx="36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026D39-B86A-4CA3-95C4-E4E5D1A0C97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823075" y="6475413"/>
            <a:ext cx="191928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A30E60-7247-4388-B4C9-18D084AED059}" type="datetimeFigureOut">
              <a:rPr lang="en-US" altLang="ko-KR" smtClean="0"/>
              <a:pPr/>
              <a:t>3/11/2013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475163" y="6475413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42363" y="6475413"/>
            <a:ext cx="36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703E7E-A5B8-484E-86F2-A09053A7C66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846583"/>
            <a:ext cx="1777470" cy="503068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836711"/>
            <a:ext cx="6324600" cy="503068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823075" y="6475413"/>
            <a:ext cx="191928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488F91-8D1D-4C7A-B878-3BC53D8FDF72}" type="datetimeFigureOut">
              <a:rPr lang="en-US" altLang="ko-KR" smtClean="0"/>
              <a:pPr/>
              <a:t>3/11/2013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475163" y="6475413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42363" y="6475413"/>
            <a:ext cx="366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A6E98A-9A43-4233-BF77-8603E090531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 userDrawn="1"/>
        </p:nvSpPr>
        <p:spPr>
          <a:xfrm>
            <a:off x="0" y="228599"/>
            <a:ext cx="9144000" cy="1000125"/>
          </a:xfrm>
          <a:prstGeom prst="rect">
            <a:avLst/>
          </a:prstGeom>
          <a:solidFill>
            <a:srgbClr val="E8EFF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 userDrawn="1"/>
        </p:nvSpPr>
        <p:spPr>
          <a:xfrm>
            <a:off x="0" y="1228724"/>
            <a:ext cx="9144000" cy="228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0" y="1276349"/>
            <a:ext cx="9144000" cy="5581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자유형 11"/>
          <p:cNvSpPr/>
          <p:nvPr userDrawn="1"/>
        </p:nvSpPr>
        <p:spPr>
          <a:xfrm>
            <a:off x="8985737" y="596106"/>
            <a:ext cx="82063" cy="626269"/>
          </a:xfrm>
          <a:custGeom>
            <a:avLst/>
            <a:gdLst>
              <a:gd name="connsiteX0" fmla="*/ 0 w 123825"/>
              <a:gd name="connsiteY0" fmla="*/ 0 h 681037"/>
              <a:gd name="connsiteX1" fmla="*/ 123825 w 123825"/>
              <a:gd name="connsiteY1" fmla="*/ 681037 h 681037"/>
              <a:gd name="connsiteX2" fmla="*/ 47625 w 123825"/>
              <a:gd name="connsiteY2" fmla="*/ 681037 h 681037"/>
              <a:gd name="connsiteX3" fmla="*/ 0 w 123825"/>
              <a:gd name="connsiteY3" fmla="*/ 0 h 681037"/>
              <a:gd name="connsiteX0" fmla="*/ 0 w 82062"/>
              <a:gd name="connsiteY0" fmla="*/ 0 h 626269"/>
              <a:gd name="connsiteX1" fmla="*/ 82062 w 82062"/>
              <a:gd name="connsiteY1" fmla="*/ 626269 h 626269"/>
              <a:gd name="connsiteX2" fmla="*/ 5862 w 82062"/>
              <a:gd name="connsiteY2" fmla="*/ 626269 h 626269"/>
              <a:gd name="connsiteX3" fmla="*/ 0 w 82062"/>
              <a:gd name="connsiteY3" fmla="*/ 0 h 626269"/>
              <a:gd name="connsiteX0" fmla="*/ 1 w 82063"/>
              <a:gd name="connsiteY0" fmla="*/ 0 h 626269"/>
              <a:gd name="connsiteX1" fmla="*/ 82063 w 82063"/>
              <a:gd name="connsiteY1" fmla="*/ 626269 h 626269"/>
              <a:gd name="connsiteX2" fmla="*/ 0 w 82063"/>
              <a:gd name="connsiteY2" fmla="*/ 626268 h 626269"/>
              <a:gd name="connsiteX3" fmla="*/ 1 w 82063"/>
              <a:gd name="connsiteY3" fmla="*/ 0 h 6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63" h="626269">
                <a:moveTo>
                  <a:pt x="1" y="0"/>
                </a:moveTo>
                <a:lnTo>
                  <a:pt x="82063" y="626269"/>
                </a:lnTo>
                <a:lnTo>
                  <a:pt x="0" y="626268"/>
                </a:lnTo>
                <a:cubicBezTo>
                  <a:pt x="0" y="417512"/>
                  <a:pt x="1" y="208756"/>
                  <a:pt x="1" y="0"/>
                </a:cubicBezTo>
                <a:close/>
              </a:path>
            </a:pathLst>
          </a:custGeom>
          <a:solidFill>
            <a:srgbClr val="BFCFDE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자유형 12"/>
          <p:cNvSpPr/>
          <p:nvPr userDrawn="1"/>
        </p:nvSpPr>
        <p:spPr>
          <a:xfrm flipH="1">
            <a:off x="102574" y="596106"/>
            <a:ext cx="82063" cy="626269"/>
          </a:xfrm>
          <a:custGeom>
            <a:avLst/>
            <a:gdLst>
              <a:gd name="connsiteX0" fmla="*/ 0 w 123825"/>
              <a:gd name="connsiteY0" fmla="*/ 0 h 681037"/>
              <a:gd name="connsiteX1" fmla="*/ 123825 w 123825"/>
              <a:gd name="connsiteY1" fmla="*/ 681037 h 681037"/>
              <a:gd name="connsiteX2" fmla="*/ 47625 w 123825"/>
              <a:gd name="connsiteY2" fmla="*/ 681037 h 681037"/>
              <a:gd name="connsiteX3" fmla="*/ 0 w 123825"/>
              <a:gd name="connsiteY3" fmla="*/ 0 h 681037"/>
              <a:gd name="connsiteX0" fmla="*/ 0 w 82062"/>
              <a:gd name="connsiteY0" fmla="*/ 0 h 626269"/>
              <a:gd name="connsiteX1" fmla="*/ 82062 w 82062"/>
              <a:gd name="connsiteY1" fmla="*/ 626269 h 626269"/>
              <a:gd name="connsiteX2" fmla="*/ 5862 w 82062"/>
              <a:gd name="connsiteY2" fmla="*/ 626269 h 626269"/>
              <a:gd name="connsiteX3" fmla="*/ 0 w 82062"/>
              <a:gd name="connsiteY3" fmla="*/ 0 h 626269"/>
              <a:gd name="connsiteX0" fmla="*/ 1 w 82063"/>
              <a:gd name="connsiteY0" fmla="*/ 0 h 626269"/>
              <a:gd name="connsiteX1" fmla="*/ 82063 w 82063"/>
              <a:gd name="connsiteY1" fmla="*/ 626269 h 626269"/>
              <a:gd name="connsiteX2" fmla="*/ 0 w 82063"/>
              <a:gd name="connsiteY2" fmla="*/ 626268 h 626269"/>
              <a:gd name="connsiteX3" fmla="*/ 1 w 82063"/>
              <a:gd name="connsiteY3" fmla="*/ 0 h 6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63" h="626269">
                <a:moveTo>
                  <a:pt x="1" y="0"/>
                </a:moveTo>
                <a:lnTo>
                  <a:pt x="82063" y="626269"/>
                </a:lnTo>
                <a:lnTo>
                  <a:pt x="0" y="626268"/>
                </a:lnTo>
                <a:cubicBezTo>
                  <a:pt x="0" y="417512"/>
                  <a:pt x="1" y="208756"/>
                  <a:pt x="1" y="0"/>
                </a:cubicBezTo>
                <a:close/>
              </a:path>
            </a:pathLst>
          </a:custGeom>
          <a:solidFill>
            <a:srgbClr val="BFCFDE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184637" y="457200"/>
            <a:ext cx="8801101" cy="6078843"/>
          </a:xfrm>
          <a:prstGeom prst="rect">
            <a:avLst/>
          </a:prstGeom>
          <a:solidFill>
            <a:srgbClr val="E8EFF7"/>
          </a:solidFill>
          <a:ln w="12700" cmpd="sng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228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제목 개체 틀 8"/>
          <p:cNvSpPr>
            <a:spLocks noGrp="1"/>
          </p:cNvSpPr>
          <p:nvPr userDrawn="1">
            <p:ph type="title"/>
          </p:nvPr>
        </p:nvSpPr>
        <p:spPr>
          <a:xfrm>
            <a:off x="179388" y="26988"/>
            <a:ext cx="7632700" cy="69373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1027" name="텍스트 개체 틀 29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" name="날짜 개체 틀 9"/>
          <p:cNvSpPr>
            <a:spLocks noGrp="1"/>
          </p:cNvSpPr>
          <p:nvPr userDrawn="1"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000">
                <a:solidFill>
                  <a:schemeClr val="bg1"/>
                </a:solidFill>
                <a:latin typeface="Lucida Sans Unicode" pitchFamily="34" charset="0"/>
              </a:defRPr>
            </a:lvl1pPr>
          </a:lstStyle>
          <a:p>
            <a:fld id="{5B4EA75B-9666-422D-BEB5-61D0A5EEEED6}" type="datetimeFigureOut">
              <a:rPr lang="en-US" altLang="ko-KR" smtClean="0"/>
              <a:pPr/>
              <a:t>3/11/2013</a:t>
            </a:fld>
            <a:endParaRPr lang="en-US" altLang="ko-KR"/>
          </a:p>
        </p:txBody>
      </p:sp>
      <p:sp>
        <p:nvSpPr>
          <p:cNvPr id="22" name="바닥글 개체 틀 21"/>
          <p:cNvSpPr>
            <a:spLocks noGrp="1"/>
          </p:cNvSpPr>
          <p:nvPr userDrawn="1"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000">
                <a:solidFill>
                  <a:schemeClr val="bg1"/>
                </a:solidFill>
                <a:latin typeface="Lucida Sans Unicode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18" name="슬라이드 번호 개체 틀 17"/>
          <p:cNvSpPr>
            <a:spLocks noGrp="1"/>
          </p:cNvSpPr>
          <p:nvPr userDrawn="1"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000">
                <a:solidFill>
                  <a:schemeClr val="bg1"/>
                </a:solidFill>
                <a:latin typeface="Lucida Sans Unicode" pitchFamily="34" charset="0"/>
              </a:defRPr>
            </a:lvl1pPr>
          </a:lstStyle>
          <a:p>
            <a:fld id="{91A85374-1B22-4BA0-B71C-D191723895E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2pPr>
      <a:lvl3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3pPr>
      <a:lvl4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4pPr>
      <a:lvl5pPr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 latinLnBrk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" pitchFamily="2" charset="2"/>
        <a:buChar char="§"/>
        <a:defRPr sz="2700" kern="1200">
          <a:solidFill>
            <a:schemeClr val="bg1"/>
          </a:solidFill>
          <a:latin typeface="+mn-lt"/>
          <a:ea typeface="+mn-ea"/>
          <a:cs typeface="+mn-cs"/>
        </a:defRPr>
      </a:lvl1pPr>
      <a:lvl2pPr marL="620713" indent="-228600" algn="l" rtl="0" fontAlgn="base" latinLnBrk="1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858838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§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-228600" algn="l" rtl="0" fontAlgn="base" latinLnBrk="1">
        <a:spcBef>
          <a:spcPts val="35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notesSlide" Target="../notesSlides/notesSlide1.xml"></Relationship><Relationship Id="rId3" Type="http://schemas.openxmlformats.org/officeDocument/2006/relationships/image" Target="../media/fImage111566178.jpeg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155019183.jpeg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hyperlink" Target="/wiki/Roof_shingle" TargetMode="External"></Relationship><Relationship Id="rId3" Type="http://schemas.openxmlformats.org/officeDocument/2006/relationships/hyperlink" Target="/wiki/Roof_shingle" TargetMode="External"></Relationship><Relationship Id="rId4" Type="http://schemas.openxmlformats.org/officeDocument/2006/relationships/hyperlink" Target="/wiki/Roof_shingle" TargetMode="External"></Relationship><Relationship Id="rId5" Type="http://schemas.openxmlformats.org/officeDocument/2006/relationships/hyperlink" Target="/wiki/Roof_shingle" TargetMode="External"></Relationship><Relationship Id="rId6" Type="http://schemas.openxmlformats.org/officeDocument/2006/relationships/hyperlink" Target="/wiki/Roof_shingle" TargetMode="External"></Relationship><Relationship Id="rId7" Type="http://schemas.openxmlformats.org/officeDocument/2006/relationships/image" Target="../media/fImage155019301.jpeg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155019342.jpeg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35017344.jpeg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39440345.jpeg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133097346.jpeg"></Relationship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164042347.jpeg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직사각형 274"/>
          <p:cNvSpPr/>
          <p:nvPr/>
        </p:nvSpPr>
        <p:spPr>
          <a:xfrm>
            <a:off x="0" y="5657851"/>
            <a:ext cx="9144000" cy="228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0" y="5695951"/>
            <a:ext cx="9144000" cy="11620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부제목 2"/>
          <p:cNvSpPr txBox="1">
            <a:spLocks/>
          </p:cNvSpPr>
          <p:nvPr/>
        </p:nvSpPr>
        <p:spPr bwMode="auto">
          <a:xfrm>
            <a:off x="703384" y="6130741"/>
            <a:ext cx="7772400" cy="29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ko-KR" sz="1400" dirty="0" smtClean="0">
                <a:solidFill>
                  <a:schemeClr val="bg1">
                    <a:lumMod val="65000"/>
                  </a:schemeClr>
                </a:solidFill>
                <a:latin typeface="times" pitchFamily="18" charset="0"/>
                <a:ea typeface="+mn-ea"/>
                <a:cs typeface="times" pitchFamily="18" charset="0"/>
              </a:rPr>
              <a:t>Your text here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0" y="0"/>
            <a:ext cx="9144000" cy="228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76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77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pic>
        <p:nvPicPr>
          <p:cNvPr id="1" name="Picture 1" descr="/data/data/com.infraware.PolarisOfficeStdForTablet/files/.polaris_temp/fImage11156617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0">
            <a:off x="0" y="205105"/>
            <a:ext cx="9134475" cy="636143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180" name="Rect 3"/>
          <p:cNvSpPr>
            <a:spLocks noGrp="1" noChangeArrowheads="1"/>
          </p:cNvSpPr>
          <p:nvPr/>
        </p:nvSpPr>
        <p:spPr>
          <a:xfrm rot="0">
            <a:off x="2811780" y="2324100"/>
            <a:ext cx="3589020" cy="1691640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dirty="0" smtClean="0">
                <a:solidFill>
                  <a:srgbClr val="FFFFFF"/>
                </a:solidFill>
                <a:latin typeface="Times New Roman" pitchFamily="0" charset="0"/>
              </a:rPr>
              <a:t>Orava Castle</a:t>
            </a:r>
            <a:endParaRPr lang="ko-KR" altLang="en-US" sz="5000" dirty="0" smtClean="0">
              <a:latin typeface="Times New Roman" pitchFamily="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 descr="/data/data/com.infraware.PolarisOfficeStdForTablet/files/.polaris_temp/fImage15501918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0" y="0"/>
            <a:ext cx="9144000" cy="6158865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2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722630" y="342900"/>
            <a:ext cx="2122170" cy="7575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dirty="0" smtClean="0">
                <a:solidFill>
                  <a:srgbClr val="FFFFFF"/>
                </a:solidFill>
                <a:latin typeface="Times New Roman" pitchFamily="0" charset="0"/>
              </a:rPr>
              <a:t>History</a:t>
            </a:r>
            <a:endParaRPr lang="ko-KR" altLang="en-US" sz="30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4345305" y="3133090"/>
            <a:ext cx="179070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4278630" y="3179445"/>
            <a:ext cx="14009370" cy="607695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7" name="Rect 3"/>
          <p:cNvSpPr>
            <a:spLocks noGrp="1" noChangeArrowheads="1"/>
          </p:cNvSpPr>
          <p:nvPr/>
        </p:nvSpPr>
        <p:spPr>
          <a:xfrm rot="0">
            <a:off x="4145280" y="31794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518160" y="1080770"/>
            <a:ext cx="3334385" cy="475361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600" dirty="0" smtClean="0" b="1">
                <a:solidFill>
                  <a:srgbClr val="FFFFFF"/>
                </a:solidFill>
                <a:latin typeface="Times New Roman" pitchFamily="0" charset="0"/>
              </a:rPr>
              <a:t>Orava Castle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, is situated on a high rock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above Orava river in the village of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Oravský Podzámok, Slovakia. It is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considered to be one of the most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beautiful castles in Slovakia. The castle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was built in the Kingdom of Hungary in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the thirteenth century. Many scenes of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the 1922 film Nosferatu were filmed here,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although until recently it was thought to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have been shot in Transylvania.</a:t>
            </a:r>
            <a:endParaRPr lang="ko-KR" altLang="en-US" sz="1600" dirty="0" smtClean="0">
              <a:latin typeface="Times New Roman" pitchFamily="0" charset="0"/>
            </a:endParaRPr>
          </a:p>
        </p:txBody>
      </p: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4211955" y="31794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/>
        </p:nvSpPr>
        <p:spPr>
          <a:xfrm rot="0">
            <a:off x="2668270" y="4227830"/>
            <a:ext cx="15619730" cy="607695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2" name="Rect 3"/>
          <p:cNvSpPr>
            <a:spLocks noGrp="1" noChangeArrowheads="1"/>
          </p:cNvSpPr>
          <p:nvPr/>
        </p:nvSpPr>
        <p:spPr>
          <a:xfrm rot="0">
            <a:off x="2534920" y="4227830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" name="Rect 3"/>
          <p:cNvSpPr>
            <a:spLocks noGrp="1" noChangeArrowheads="1"/>
          </p:cNvSpPr>
          <p:nvPr/>
        </p:nvSpPr>
        <p:spPr>
          <a:xfrm rot="0">
            <a:off x="2468245" y="4227830"/>
            <a:ext cx="12192000" cy="621030"/>
          </a:xfrm>
          <a:prstGeom prst="rect"/>
          <a:noFill/>
          <a:ln w="0" cap="flat" cmpd="sng">
            <a:noFill/>
            <a:prstDash/>
          </a:ln>
        </p:spPr>
        <p:txBody>
          <a:bodyPr wrap="square" lIns="510540" tIns="243840" rIns="510540" bIns="0" anchor="t"/>
          <a:lstStyle/>
          <a:p>
            <a:pPr marL="0" indent="0" algn="l" defTabSz="508000">
              <a:lnSpc>
                <a:spcPct val="141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4" name="Rect 3"/>
          <p:cNvSpPr>
            <a:spLocks noGrp="1" noChangeArrowheads="1"/>
          </p:cNvSpPr>
          <p:nvPr/>
        </p:nvSpPr>
        <p:spPr>
          <a:xfrm rot="0">
            <a:off x="2668270" y="-2557145"/>
            <a:ext cx="15619730" cy="6076951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5" name="Rect 3"/>
          <p:cNvSpPr>
            <a:spLocks noGrp="1" noChangeArrowheads="1"/>
          </p:cNvSpPr>
          <p:nvPr/>
        </p:nvSpPr>
        <p:spPr>
          <a:xfrm rot="0">
            <a:off x="2534920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6" name="Rect 3"/>
          <p:cNvSpPr>
            <a:spLocks noGrp="1" noChangeArrowheads="1"/>
          </p:cNvSpPr>
          <p:nvPr/>
        </p:nvSpPr>
        <p:spPr>
          <a:xfrm rot="0">
            <a:off x="2468245" y="-2557145"/>
            <a:ext cx="12192000" cy="621030"/>
          </a:xfrm>
          <a:prstGeom prst="rect"/>
          <a:noFill/>
          <a:ln w="0" cap="flat" cmpd="sng">
            <a:noFill/>
            <a:prstDash/>
          </a:ln>
        </p:spPr>
        <p:txBody>
          <a:bodyPr wrap="square" lIns="510540" tIns="243840" rIns="510540" bIns="0" anchor="t"/>
          <a:lstStyle/>
          <a:p>
            <a:pPr marL="0" indent="0" algn="l" defTabSz="508000">
              <a:lnSpc>
                <a:spcPct val="141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7" name="Rect 3"/>
          <p:cNvSpPr>
            <a:spLocks noGrp="1" noChangeArrowheads="1"/>
          </p:cNvSpPr>
          <p:nvPr/>
        </p:nvSpPr>
        <p:spPr>
          <a:xfrm rot="0">
            <a:off x="2401570" y="-2557145"/>
            <a:ext cx="8515350" cy="54864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The greatest catastrophe affected the castle in 1800, when a gigantic fire destroyed all the wooden parts of the castle. Some objects from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Lower Castle were recovered after the fire because they had been covered by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  <a:hlinkClick r:id="rId2"/>
              </a:rPr>
              <a:t>shingles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. However, the objects from the Middle and Upper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Castle were not reconstructed until 1861.</a:t>
            </a:r>
            <a:endParaRPr lang="ko-KR" altLang="en-US" sz="1200" dirty="0" smtClean="0">
              <a:latin typeface="Times New Roman" pitchFamily="0" charset="0"/>
            </a:endParaRPr>
          </a:p>
        </p:txBody>
      </p:sp>
      <p:sp>
        <p:nvSpPr>
          <p:cNvPr id="8" name="Rect 3"/>
          <p:cNvSpPr>
            <a:spLocks noGrp="1" noChangeArrowheads="1"/>
          </p:cNvSpPr>
          <p:nvPr/>
        </p:nvSpPr>
        <p:spPr>
          <a:xfrm rot="0">
            <a:off x="2668270" y="-2557145"/>
            <a:ext cx="15619730" cy="6076951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9" name="Rect 3"/>
          <p:cNvSpPr>
            <a:spLocks noGrp="1" noChangeArrowheads="1"/>
          </p:cNvSpPr>
          <p:nvPr/>
        </p:nvSpPr>
        <p:spPr>
          <a:xfrm rot="0">
            <a:off x="2534920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0" name="Rect 3"/>
          <p:cNvSpPr>
            <a:spLocks noGrp="1" noChangeArrowheads="1"/>
          </p:cNvSpPr>
          <p:nvPr/>
        </p:nvSpPr>
        <p:spPr>
          <a:xfrm rot="0">
            <a:off x="2468245" y="-2557145"/>
            <a:ext cx="12192000" cy="621030"/>
          </a:xfrm>
          <a:prstGeom prst="rect"/>
          <a:noFill/>
          <a:ln w="0" cap="flat" cmpd="sng">
            <a:noFill/>
            <a:prstDash/>
          </a:ln>
        </p:spPr>
        <p:txBody>
          <a:bodyPr wrap="square" lIns="510540" tIns="243840" rIns="510540" bIns="0" anchor="t"/>
          <a:lstStyle/>
          <a:p>
            <a:pPr marL="0" indent="0" algn="l" defTabSz="508000">
              <a:lnSpc>
                <a:spcPct val="141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1" name="Rect 3"/>
          <p:cNvSpPr>
            <a:spLocks noGrp="1" noChangeArrowheads="1"/>
          </p:cNvSpPr>
          <p:nvPr/>
        </p:nvSpPr>
        <p:spPr>
          <a:xfrm rot="0">
            <a:off x="2401570" y="-2557145"/>
            <a:ext cx="8515350" cy="54864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The greatest catastrophe affected the castle in 1800, when a gigantic fire destroyed all the wooden parts of the castle. Some objects from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Lower Castle were recovered after the fire because they had been covered by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  <a:hlinkClick r:id="rId3"/>
              </a:rPr>
              <a:t>shingles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. However, the objects from the Middle and Upper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Castle were not reconstructed until 1861.</a:t>
            </a:r>
            <a:endParaRPr lang="ko-KR" altLang="en-US" sz="1200" dirty="0" smtClean="0">
              <a:latin typeface="Times New Roman" pitchFamily="0" charset="0"/>
            </a:endParaRPr>
          </a:p>
        </p:txBody>
      </p:sp>
      <p:sp>
        <p:nvSpPr>
          <p:cNvPr id="12" name="Rect 3"/>
          <p:cNvSpPr>
            <a:spLocks noGrp="1" noChangeArrowheads="1"/>
          </p:cNvSpPr>
          <p:nvPr/>
        </p:nvSpPr>
        <p:spPr>
          <a:xfrm rot="0">
            <a:off x="2668270" y="-2557145"/>
            <a:ext cx="15619730" cy="6076951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3" name="Rect 3"/>
          <p:cNvSpPr>
            <a:spLocks noGrp="1" noChangeArrowheads="1"/>
          </p:cNvSpPr>
          <p:nvPr/>
        </p:nvSpPr>
        <p:spPr>
          <a:xfrm rot="0">
            <a:off x="2534920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4" name="Rect 3"/>
          <p:cNvSpPr>
            <a:spLocks noGrp="1" noChangeArrowheads="1"/>
          </p:cNvSpPr>
          <p:nvPr/>
        </p:nvSpPr>
        <p:spPr>
          <a:xfrm rot="0">
            <a:off x="2468245" y="-2557145"/>
            <a:ext cx="12192000" cy="621030"/>
          </a:xfrm>
          <a:prstGeom prst="rect"/>
          <a:noFill/>
          <a:ln w="0" cap="flat" cmpd="sng">
            <a:noFill/>
            <a:prstDash/>
          </a:ln>
        </p:spPr>
        <p:txBody>
          <a:bodyPr wrap="square" lIns="510540" tIns="243840" rIns="510540" bIns="0" anchor="t"/>
          <a:lstStyle/>
          <a:p>
            <a:pPr marL="0" indent="0" algn="l" defTabSz="508000">
              <a:lnSpc>
                <a:spcPct val="141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5" name="Rect 3"/>
          <p:cNvSpPr>
            <a:spLocks noGrp="1" noChangeArrowheads="1"/>
          </p:cNvSpPr>
          <p:nvPr/>
        </p:nvSpPr>
        <p:spPr>
          <a:xfrm rot="0">
            <a:off x="2401570" y="-2557145"/>
            <a:ext cx="8515350" cy="54864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The greatest catastrophe affected the castle in 1800, when a gigantic fire destroyed all the wooden parts of the castle. Some objects from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Lower Castle were recovered after the fire because they had been covered by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  <a:hlinkClick r:id="rId4"/>
              </a:rPr>
              <a:t>shingles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. However, the objects from the Middle and Upper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Castle were not reconstructed until 1861.</a:t>
            </a:r>
            <a:endParaRPr lang="ko-KR" altLang="en-US" sz="1200" dirty="0" smtClean="0">
              <a:latin typeface="Times New Roman" pitchFamily="0" charset="0"/>
            </a:endParaRPr>
          </a:p>
        </p:txBody>
      </p:sp>
      <p:sp>
        <p:nvSpPr>
          <p:cNvPr id="16" name="Rect 3"/>
          <p:cNvSpPr>
            <a:spLocks noGrp="1" noChangeArrowheads="1"/>
          </p:cNvSpPr>
          <p:nvPr/>
        </p:nvSpPr>
        <p:spPr>
          <a:xfrm rot="0">
            <a:off x="2668270" y="-2557145"/>
            <a:ext cx="15619730" cy="6076951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7" name="Rect 3"/>
          <p:cNvSpPr>
            <a:spLocks noGrp="1" noChangeArrowheads="1"/>
          </p:cNvSpPr>
          <p:nvPr/>
        </p:nvSpPr>
        <p:spPr>
          <a:xfrm rot="0">
            <a:off x="2534920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8" name="Rect 3"/>
          <p:cNvSpPr>
            <a:spLocks noGrp="1" noChangeArrowheads="1"/>
          </p:cNvSpPr>
          <p:nvPr/>
        </p:nvSpPr>
        <p:spPr>
          <a:xfrm rot="0">
            <a:off x="2468245" y="-2557145"/>
            <a:ext cx="12192000" cy="621030"/>
          </a:xfrm>
          <a:prstGeom prst="rect"/>
          <a:noFill/>
          <a:ln w="0" cap="flat" cmpd="sng">
            <a:noFill/>
            <a:prstDash/>
          </a:ln>
        </p:spPr>
        <p:txBody>
          <a:bodyPr wrap="square" lIns="510540" tIns="243840" rIns="510540" bIns="0" anchor="t"/>
          <a:lstStyle/>
          <a:p>
            <a:pPr marL="0" indent="0" algn="l" defTabSz="508000">
              <a:lnSpc>
                <a:spcPct val="141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19" name="Rect 3"/>
          <p:cNvSpPr>
            <a:spLocks noGrp="1" noChangeArrowheads="1"/>
          </p:cNvSpPr>
          <p:nvPr/>
        </p:nvSpPr>
        <p:spPr>
          <a:xfrm rot="0">
            <a:off x="2401570" y="-2557145"/>
            <a:ext cx="8515350" cy="54864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The greatest catastrophe affected the castle in 1800, when a gigantic fire destroyed all the wooden parts of the castle. Some objects from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Lower Castle were recovered after the fire because they had been covered by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  <a:hlinkClick r:id="rId5"/>
              </a:rPr>
              <a:t>shingles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. However, the objects from the Middle and Upper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Castle were not reconstructed until 1861.</a:t>
            </a:r>
            <a:endParaRPr lang="ko-KR" altLang="en-US" sz="1200" dirty="0" smtClean="0">
              <a:latin typeface="Times New Roman" pitchFamily="0" charset="0"/>
            </a:endParaRPr>
          </a:p>
        </p:txBody>
      </p:sp>
      <p:sp>
        <p:nvSpPr>
          <p:cNvPr id="20" name="Rect 3"/>
          <p:cNvSpPr>
            <a:spLocks noGrp="1" noChangeArrowheads="1"/>
          </p:cNvSpPr>
          <p:nvPr/>
        </p:nvSpPr>
        <p:spPr>
          <a:xfrm rot="0">
            <a:off x="2668270" y="-2557145"/>
            <a:ext cx="15619730" cy="6076951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21" name="Rect 3"/>
          <p:cNvSpPr>
            <a:spLocks noGrp="1" noChangeArrowheads="1"/>
          </p:cNvSpPr>
          <p:nvPr/>
        </p:nvSpPr>
        <p:spPr>
          <a:xfrm rot="0">
            <a:off x="2534920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22" name="Rect 3"/>
          <p:cNvSpPr>
            <a:spLocks noGrp="1" noChangeArrowheads="1"/>
          </p:cNvSpPr>
          <p:nvPr/>
        </p:nvSpPr>
        <p:spPr>
          <a:xfrm rot="0">
            <a:off x="2468245" y="-2557145"/>
            <a:ext cx="12192000" cy="621030"/>
          </a:xfrm>
          <a:prstGeom prst="rect"/>
          <a:noFill/>
          <a:ln w="0" cap="flat" cmpd="sng">
            <a:noFill/>
            <a:prstDash/>
          </a:ln>
        </p:spPr>
        <p:txBody>
          <a:bodyPr wrap="square" lIns="510540" tIns="243840" rIns="510540" bIns="0" anchor="t"/>
          <a:lstStyle/>
          <a:p>
            <a:pPr marL="0" indent="0" algn="l" defTabSz="508000">
              <a:lnSpc>
                <a:spcPct val="141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23" name="Rect 3"/>
          <p:cNvSpPr>
            <a:spLocks noGrp="1" noChangeArrowheads="1"/>
          </p:cNvSpPr>
          <p:nvPr/>
        </p:nvSpPr>
        <p:spPr>
          <a:xfrm rot="0">
            <a:off x="2401570" y="-2557145"/>
            <a:ext cx="8515350" cy="54864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The greatest catastrophe affected the castle in 1800, when a gigantic fire destroyed all the wooden parts of the castle. Some objects from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Lower Castle were recovered after the fire because they had been covered by the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  <a:hlinkClick r:id="rId6"/>
              </a:rPr>
              <a:t>shingles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. However, the objects from the Middle and Upper </a:t>
            </a:r>
            <a:r>
              <a:rPr lang="en-US" altLang="ko-KR" sz="1200" dirty="0" smtClean="0">
                <a:solidFill>
                  <a:srgbClr val="000000"/>
                </a:solidFill>
                <a:latin typeface="Times New Roman" pitchFamily="0" charset="0"/>
              </a:rPr>
              <a:t>Castle were not reconstructed until 1861.</a:t>
            </a:r>
            <a:endParaRPr lang="ko-KR" altLang="en-US" sz="1200" dirty="0" smtClean="0">
              <a:latin typeface="Times New Roman" pitchFamily="0" charset="0"/>
            </a:endParaRPr>
          </a:p>
        </p:txBody>
      </p:sp>
      <p:pic>
        <p:nvPicPr>
          <p:cNvPr id="24" name="Picture 1" descr="/data/data/com.infraware.PolarisOfficeStdForTablet/files/.polaris_temp/fImage155019301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0">
            <a:off x="635" y="116840"/>
            <a:ext cx="9138920" cy="563753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25" name="Rect 3"/>
          <p:cNvSpPr>
            <a:spLocks noGrp="1" noChangeArrowheads="1"/>
          </p:cNvSpPr>
          <p:nvPr/>
        </p:nvSpPr>
        <p:spPr>
          <a:xfrm rot="0">
            <a:off x="373380" y="1231265"/>
            <a:ext cx="3384550" cy="3917315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04000"/>
              </a:lnSpc>
              <a:spcBef>
                <a:spcPts val="300"/>
              </a:spcBef>
              <a:spcAft>
                <a:spcPts val="1200"/>
              </a:spcAft>
              <a:buFontTx/>
              <a:buNone/>
            </a:pP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The greatest catastrophe affected the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castle in 1800, when a gigantic fire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destroyed all the wooden parts of the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castle. Some objects from the Lower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Castle were recovered after the fire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because they had been covered by the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shingles.  However, the objects from the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Middle and Upper Castle were not </a:t>
            </a:r>
            <a:r>
              <a:rPr lang="en-US" altLang="ko-KR" sz="1600" dirty="0" smtClean="0">
                <a:solidFill>
                  <a:srgbClr val="FFFFFF"/>
                </a:solidFill>
                <a:latin typeface="Times New Roman" pitchFamily="0" charset="0"/>
              </a:rPr>
              <a:t>reconstructed until 1861.</a:t>
            </a:r>
            <a:endParaRPr lang="ko-KR" altLang="en-US" sz="1600" dirty="0" smtClean="0">
              <a:latin typeface="Times New Roman" pitchFamily="0" charset="0"/>
            </a:endParaRPr>
          </a:p>
        </p:txBody>
      </p:sp>
      <p:sp>
        <p:nvSpPr>
          <p:cNvPr id="26" name="Rect 3"/>
          <p:cNvSpPr>
            <a:spLocks noGrp="1" noChangeArrowheads="1"/>
          </p:cNvSpPr>
          <p:nvPr/>
        </p:nvSpPr>
        <p:spPr>
          <a:xfrm rot="0">
            <a:off x="624840" y="612775"/>
            <a:ext cx="794385" cy="664210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dirty="0" smtClean="0">
                <a:solidFill>
                  <a:srgbClr val="FFFFFF"/>
                </a:solidFill>
                <a:latin typeface="Times New Roman" pitchFamily="0" charset="0"/>
              </a:rPr>
              <a:t>Fire</a:t>
            </a:r>
            <a:endParaRPr lang="ko-KR" altLang="en-US" sz="3000" dirty="0" smtClean="0">
              <a:latin typeface="Times New Roman" pitchFamily="0" charset="0"/>
            </a:endParaRPr>
          </a:p>
        </p:txBody>
      </p:sp>
      <p:sp>
        <p:nvSpPr>
          <p:cNvPr id="27" name="Rect 3"/>
          <p:cNvSpPr>
            <a:spLocks noGrp="1" noChangeArrowheads="1"/>
          </p:cNvSpPr>
          <p:nvPr/>
        </p:nvSpPr>
        <p:spPr>
          <a:xfrm rot="0">
            <a:off x="4413250" y="309880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28" name="Rect 3"/>
          <p:cNvSpPr>
            <a:spLocks noGrp="1" noChangeArrowheads="1"/>
          </p:cNvSpPr>
          <p:nvPr/>
        </p:nvSpPr>
        <p:spPr>
          <a:xfrm rot="0">
            <a:off x="4413250" y="3234690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29" name="Rect 3"/>
          <p:cNvSpPr>
            <a:spLocks noGrp="1" noChangeArrowheads="1"/>
          </p:cNvSpPr>
          <p:nvPr/>
        </p:nvSpPr>
        <p:spPr>
          <a:xfrm rot="0">
            <a:off x="2734945" y="4181475"/>
            <a:ext cx="179070" cy="435610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0" name="Rect 3"/>
          <p:cNvSpPr>
            <a:spLocks noGrp="1" noChangeArrowheads="1"/>
          </p:cNvSpPr>
          <p:nvPr/>
        </p:nvSpPr>
        <p:spPr>
          <a:xfrm rot="0">
            <a:off x="2601595" y="4227830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1" name="Rect 3"/>
          <p:cNvSpPr>
            <a:spLocks noGrp="1" noChangeArrowheads="1"/>
          </p:cNvSpPr>
          <p:nvPr/>
        </p:nvSpPr>
        <p:spPr>
          <a:xfrm rot="0">
            <a:off x="2601595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2" name="Rect 3"/>
          <p:cNvSpPr>
            <a:spLocks noGrp="1" noChangeArrowheads="1"/>
          </p:cNvSpPr>
          <p:nvPr/>
        </p:nvSpPr>
        <p:spPr>
          <a:xfrm rot="0">
            <a:off x="2601595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3" name="Rect 3"/>
          <p:cNvSpPr>
            <a:spLocks noGrp="1" noChangeArrowheads="1"/>
          </p:cNvSpPr>
          <p:nvPr/>
        </p:nvSpPr>
        <p:spPr>
          <a:xfrm rot="0">
            <a:off x="2601595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4" name="Rect 3"/>
          <p:cNvSpPr>
            <a:spLocks noGrp="1" noChangeArrowheads="1"/>
          </p:cNvSpPr>
          <p:nvPr/>
        </p:nvSpPr>
        <p:spPr>
          <a:xfrm rot="0">
            <a:off x="2601595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5" name="Rect 3"/>
          <p:cNvSpPr>
            <a:spLocks noGrp="1" noChangeArrowheads="1"/>
          </p:cNvSpPr>
          <p:nvPr/>
        </p:nvSpPr>
        <p:spPr>
          <a:xfrm rot="0">
            <a:off x="2601595" y="-2557145"/>
            <a:ext cx="12192000" cy="342900"/>
          </a:xfrm>
          <a:prstGeom prst="rect"/>
          <a:noFill/>
          <a:ln w="0" cap="flat" cmpd="sng">
            <a:noFill/>
            <a:prstDash/>
          </a:ln>
        </p:spPr>
        <p:txBody>
          <a:bodyPr wrap="square" lIns="0" tIns="0" rIns="0" bIns="0" anchor="t"/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  <p:sp>
        <p:nvSpPr>
          <p:cNvPr id="36" name="Rect 3"/>
          <p:cNvSpPr>
            <a:spLocks noGrp="1" noChangeArrowheads="1"/>
          </p:cNvSpPr>
          <p:nvPr/>
        </p:nvSpPr>
        <p:spPr>
          <a:xfrm rot="0">
            <a:off x="2734945" y="5073015"/>
            <a:ext cx="179705" cy="389255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 descr="/data/data/com.infraware.PolarisOfficeStdForTablet/files/.polaris_temp/fImage15501934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0" y="248285"/>
            <a:ext cx="9144000" cy="5476240"/>
          </a:xfrm>
          <a:prstGeom prst="rect"/>
          <a:noFill/>
          <a:ln w="3175" cap="flat" cmpd="sng">
            <a:noFill/>
            <a:prstDash/>
          </a:ln>
        </p:spPr>
      </p:pic>
      <p:sp>
        <p:nvSpPr>
          <p:cNvPr id="2" name="Rect 3"/>
          <p:cNvSpPr>
            <a:spLocks noGrp="1" noChangeArrowheads="1"/>
          </p:cNvSpPr>
          <p:nvPr/>
        </p:nvSpPr>
        <p:spPr>
          <a:xfrm rot="0">
            <a:off x="2823210" y="2489200"/>
            <a:ext cx="3240405" cy="664210"/>
          </a:xfrm>
          <a:prstGeom prst="rect"/>
          <a:noFill/>
          <a:ln w="0" cap="flat" cmpd="sng">
            <a:noFill/>
            <a:prstDash/>
          </a:ln>
        </p:spPr>
        <p:txBody>
          <a:bodyPr wrap="square" lIns="89535" tIns="46355" rIns="89535" bIns="46355" anchor="t">
            <a:spAutoFit/>
          </a:bodyPr>
          <a:lstStyle/>
          <a:p>
            <a:pPr marL="0" indent="0" algn="l" defTabSz="508000">
              <a:lnSpc>
                <a:spcPct val="129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000" dirty="0" smtClean="0">
                <a:solidFill>
                  <a:srgbClr val="FFFFFF"/>
                </a:solidFill>
                <a:latin typeface="Times New Roman" pitchFamily="0" charset="0"/>
              </a:rPr>
              <a:t>Photos of the Castle</a:t>
            </a:r>
            <a:endParaRPr lang="ko-KR" altLang="en-US" sz="30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 descr="/data/data/com.infraware.PolarisOfficeStdForTablet/files/.polaris_temp/fImage350173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0" y="116205"/>
            <a:ext cx="9144635" cy="5768975"/>
          </a:xfrm>
          <a:prstGeom prst="rect"/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 descr="/data/data/com.infraware.PolarisOfficeStdForTablet/files/.polaris_temp/fImage3944034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3175" y="192405"/>
            <a:ext cx="9140825" cy="5533390"/>
          </a:xfrm>
          <a:prstGeom prst="rect"/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 descr="/data/data/com.infraware.PolarisOfficeStdForTablet/files/.polaris_temp/fImage13309734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8255" y="215900"/>
            <a:ext cx="9136380" cy="5432425"/>
          </a:xfrm>
          <a:prstGeom prst="rect"/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 descr="/data/data/com.infraware.PolarisOfficeStdForTablet/files/.polaris_temp/fImage16404234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15240" y="208280"/>
            <a:ext cx="9129395" cy="5427980"/>
          </a:xfrm>
          <a:prstGeom prst="rect"/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chemeClr val="bg1"/>
        </a:solidFill>
        <a:ln w="12700" cmpd="sng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2817</TotalTime>
  <Words>145</Words>
  <Application>Microsoft Office PowerPoint</Application>
  <PresentationFormat>화면 슬라이드 쇼(4:3)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Concourse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</dc:title>
  <dc:creator>김준범</dc:creator>
  <cp:lastModifiedBy>jang4427</cp:lastModifiedBy>
  <cp:revision>134</cp:revision>
  <dcterms:created xsi:type="dcterms:W3CDTF">2011-02-17T05:47:24Z</dcterms:created>
  <dcterms:modified xsi:type="dcterms:W3CDTF">2013-03-11T02:04:17Z</dcterms:modified>
</cp:coreProperties>
</file>